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71"/>
  </p:notesMasterIdLst>
  <p:sldIdLst>
    <p:sldId id="260" r:id="rId4"/>
    <p:sldId id="261" r:id="rId5"/>
    <p:sldId id="285" r:id="rId6"/>
    <p:sldId id="286" r:id="rId7"/>
    <p:sldId id="257" r:id="rId8"/>
    <p:sldId id="287" r:id="rId9"/>
    <p:sldId id="288" r:id="rId10"/>
    <p:sldId id="259" r:id="rId11"/>
    <p:sldId id="289" r:id="rId12"/>
    <p:sldId id="290" r:id="rId13"/>
    <p:sldId id="263" r:id="rId14"/>
    <p:sldId id="291" r:id="rId15"/>
    <p:sldId id="292" r:id="rId16"/>
    <p:sldId id="265" r:id="rId17"/>
    <p:sldId id="293" r:id="rId18"/>
    <p:sldId id="294" r:id="rId19"/>
    <p:sldId id="267" r:id="rId20"/>
    <p:sldId id="295" r:id="rId21"/>
    <p:sldId id="296" r:id="rId22"/>
    <p:sldId id="268" r:id="rId23"/>
    <p:sldId id="297" r:id="rId24"/>
    <p:sldId id="298" r:id="rId25"/>
    <p:sldId id="270" r:id="rId26"/>
    <p:sldId id="299" r:id="rId27"/>
    <p:sldId id="300" r:id="rId28"/>
    <p:sldId id="271" r:id="rId29"/>
    <p:sldId id="301" r:id="rId30"/>
    <p:sldId id="302" r:id="rId31"/>
    <p:sldId id="272" r:id="rId32"/>
    <p:sldId id="303" r:id="rId33"/>
    <p:sldId id="304" r:id="rId34"/>
    <p:sldId id="273" r:id="rId35"/>
    <p:sldId id="305" r:id="rId36"/>
    <p:sldId id="306" r:id="rId37"/>
    <p:sldId id="275" r:id="rId38"/>
    <p:sldId id="307" r:id="rId39"/>
    <p:sldId id="308" r:id="rId40"/>
    <p:sldId id="277" r:id="rId41"/>
    <p:sldId id="309" r:id="rId42"/>
    <p:sldId id="310" r:id="rId43"/>
    <p:sldId id="281" r:id="rId44"/>
    <p:sldId id="311" r:id="rId45"/>
    <p:sldId id="312" r:id="rId46"/>
    <p:sldId id="282" r:id="rId47"/>
    <p:sldId id="313" r:id="rId48"/>
    <p:sldId id="314" r:id="rId49"/>
    <p:sldId id="283" r:id="rId50"/>
    <p:sldId id="315" r:id="rId51"/>
    <p:sldId id="316" r:id="rId52"/>
    <p:sldId id="284" r:id="rId53"/>
    <p:sldId id="317" r:id="rId54"/>
    <p:sldId id="318" r:id="rId55"/>
    <p:sldId id="324" r:id="rId56"/>
    <p:sldId id="319" r:id="rId57"/>
    <p:sldId id="320" r:id="rId58"/>
    <p:sldId id="325" r:id="rId59"/>
    <p:sldId id="321" r:id="rId60"/>
    <p:sldId id="322" r:id="rId61"/>
    <p:sldId id="326" r:id="rId62"/>
    <p:sldId id="323" r:id="rId63"/>
    <p:sldId id="327" r:id="rId64"/>
    <p:sldId id="329" r:id="rId65"/>
    <p:sldId id="328" r:id="rId66"/>
    <p:sldId id="330" r:id="rId67"/>
    <p:sldId id="333" r:id="rId68"/>
    <p:sldId id="331" r:id="rId69"/>
    <p:sldId id="332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5872"/>
  </p:normalViewPr>
  <p:slideViewPr>
    <p:cSldViewPr snapToGrid="0" snapToObjects="1">
      <p:cViewPr>
        <p:scale>
          <a:sx n="76" d="100"/>
          <a:sy n="76" d="100"/>
        </p:scale>
        <p:origin x="99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ED41-2A1B-734E-B375-8C97E7127977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BFBD2-851B-6643-896E-CF930CD1E1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64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P04E1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BFBD2-851B-6643-896E-CF930CD1E1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90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79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63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217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023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994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888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44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538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52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5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P06E1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BFBD2-851B-6643-896E-CF930CD1E1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20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642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8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85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9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34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0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Mal dit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2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82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4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srgbClr val="F8B323">
                    <a:lumMod val="50000"/>
                  </a:srgbClr>
                </a:solidFill>
              </a:rPr>
              <a:pPr/>
              <a:t>21/12/2016</a:t>
            </a:fld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srgbClr val="F8B323">
                    <a:lumMod val="50000"/>
                  </a:srgbClr>
                </a:solidFill>
              </a:rPr>
              <a:pPr/>
              <a:t>‹#›</a:t>
            </a:fld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321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3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96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srgbClr val="F8B323">
                    <a:lumMod val="50000"/>
                  </a:srgbClr>
                </a:solidFill>
              </a:rPr>
              <a:pPr/>
              <a:t>21/12/2016</a:t>
            </a:fld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srgbClr val="F8B323">
                    <a:lumMod val="50000"/>
                  </a:srgbClr>
                </a:solidFill>
              </a:rPr>
              <a:pPr/>
              <a:t>‹#›</a:t>
            </a:fld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7393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61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srgbClr val="F3F3F2"/>
                </a:solidFill>
              </a:rPr>
              <a:pPr/>
              <a:t>21/12/2016</a:t>
            </a:fld>
            <a:endParaRPr lang="fr-FR">
              <a:solidFill>
                <a:srgbClr val="F3F3F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>
              <a:solidFill>
                <a:srgbClr val="F3F3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srgbClr val="F3F3F2"/>
                </a:solidFill>
              </a:rPr>
              <a:pPr/>
              <a:t>‹#›</a:t>
            </a:fld>
            <a:endParaRPr lang="fr-FR">
              <a:solidFill>
                <a:srgbClr val="F3F3F2"/>
              </a:solidFill>
            </a:endParaRPr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60086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0105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190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94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56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9487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7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9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94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158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F9BBFCD-0146-B84C-8E41-86B8F700234D}" type="datetimeFigureOut">
              <a:rPr lang="fr-FR" smtClean="0">
                <a:solidFill>
                  <a:srgbClr val="F8B323">
                    <a:lumMod val="50000"/>
                  </a:srgbClr>
                </a:solidFill>
              </a:rPr>
              <a:pPr/>
              <a:t>21/12/2016</a:t>
            </a:fld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srgbClr val="F8B323">
                    <a:lumMod val="50000"/>
                  </a:srgbClr>
                </a:solidFill>
              </a:rPr>
              <a:pPr/>
              <a:t>‹#›</a:t>
            </a:fld>
            <a:endParaRPr lang="fr-FR">
              <a:solidFill>
                <a:srgbClr val="F8B32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76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37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F9BBFCD-0146-B84C-8E41-86B8F700234D}" type="datetimeFigureOut">
              <a:rPr lang="fr-FR" smtClean="0">
                <a:solidFill>
                  <a:srgbClr val="F3F3F2"/>
                </a:solidFill>
              </a:rPr>
              <a:pPr/>
              <a:t>21/12/2016</a:t>
            </a:fld>
            <a:endParaRPr lang="fr-FR">
              <a:solidFill>
                <a:srgbClr val="F3F3F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>
              <a:solidFill>
                <a:srgbClr val="F3F3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srgbClr val="F3F3F2"/>
                </a:solidFill>
              </a:rPr>
              <a:pPr/>
              <a:t>‹#›</a:t>
            </a:fld>
            <a:endParaRPr lang="fr-FR">
              <a:solidFill>
                <a:srgbClr val="F3F3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78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84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80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03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32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srgbClr val="F3F3F2"/>
                </a:solidFill>
              </a:rPr>
              <a:pPr/>
              <a:t>21/12/2016</a:t>
            </a:fld>
            <a:endParaRPr lang="fr-FR">
              <a:solidFill>
                <a:srgbClr val="F3F3F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>
              <a:solidFill>
                <a:srgbClr val="F3F3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srgbClr val="F3F3F2"/>
                </a:solidFill>
              </a:rPr>
              <a:pPr/>
              <a:t>‹#›</a:t>
            </a:fld>
            <a:endParaRPr lang="fr-FR">
              <a:solidFill>
                <a:srgbClr val="F3F3F2"/>
              </a:solidFill>
            </a:endParaRPr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453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45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6196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17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53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17453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8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022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16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35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92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9836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776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2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32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7817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1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15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27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BBFCD-0146-B84C-8E41-86B8F700234D}" type="datetimeFigureOut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21/12/2016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71F14-D8A3-024A-9ACD-21A1EA67700F}" type="slidenum">
              <a:rPr lang="fr-F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7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4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5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0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1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2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Énigmes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851">
            <a:off x="7742446" y="575105"/>
            <a:ext cx="4367028" cy="32233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382">
            <a:off x="343443" y="2102105"/>
            <a:ext cx="349850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3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6" y="444499"/>
            <a:ext cx="8297334" cy="60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1" y="908714"/>
            <a:ext cx="10265434" cy="5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365"/>
            <a:ext cx="12192000" cy="58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2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3" y="2434167"/>
            <a:ext cx="8899655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64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4" y="1449477"/>
            <a:ext cx="998409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554566"/>
            <a:ext cx="11925131" cy="5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2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5" y="2161795"/>
            <a:ext cx="11870267" cy="16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0" y="961127"/>
            <a:ext cx="10326105" cy="4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165"/>
            <a:ext cx="12235648" cy="47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7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2198102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2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1" y="112432"/>
            <a:ext cx="6149787" cy="65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5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6" y="845149"/>
            <a:ext cx="9921336" cy="56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2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241300"/>
            <a:ext cx="9560403" cy="63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7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989667"/>
            <a:ext cx="10820025" cy="24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21" y="1512978"/>
            <a:ext cx="9968219" cy="37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77800"/>
            <a:ext cx="11335716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" y="1862667"/>
            <a:ext cx="12167364" cy="29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3" y="769187"/>
            <a:ext cx="8433590" cy="61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3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1"/>
            <a:ext cx="12189742" cy="59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20429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45" y="1328947"/>
            <a:ext cx="9464111" cy="47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9" y="-55649"/>
            <a:ext cx="6519334" cy="69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2" y="0"/>
            <a:ext cx="9431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37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4" y="1164165"/>
            <a:ext cx="10133543" cy="43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60" y="759645"/>
            <a:ext cx="8765397" cy="60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232"/>
            <a:ext cx="12192000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" y="2057264"/>
            <a:ext cx="10270877" cy="22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9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6" y="1394124"/>
            <a:ext cx="10247313" cy="43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22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6" y="0"/>
            <a:ext cx="11409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0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82133"/>
            <a:ext cx="11408364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1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425037"/>
            <a:ext cx="10084247" cy="42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6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2" y="795867"/>
            <a:ext cx="1143677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33" y="1955800"/>
            <a:ext cx="928811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4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353733"/>
            <a:ext cx="10334194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1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36" y="726295"/>
            <a:ext cx="9759079" cy="61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8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1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1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1" y="2023533"/>
            <a:ext cx="9716795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32" y="652733"/>
            <a:ext cx="7821522" cy="59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541866"/>
            <a:ext cx="11730263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1240366"/>
            <a:ext cx="11421533" cy="30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42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70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" y="571499"/>
            <a:ext cx="11787724" cy="54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13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2" y="1663699"/>
            <a:ext cx="10674991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47" y="899192"/>
            <a:ext cx="9487849" cy="5843654"/>
          </a:xfr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2904565" cy="5241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721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223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6" y="389467"/>
            <a:ext cx="11264969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9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1" y="2218268"/>
            <a:ext cx="8653308" cy="22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20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57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62845"/>
            <a:ext cx="10640671" cy="64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76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1545166"/>
            <a:ext cx="11642413" cy="28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41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68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300566"/>
            <a:ext cx="11563355" cy="61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95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1540932"/>
            <a:ext cx="11087492" cy="27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3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62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7" y="-1"/>
            <a:ext cx="10253133" cy="68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402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368298"/>
            <a:ext cx="11589980" cy="58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4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7" y="1841500"/>
            <a:ext cx="11163422" cy="21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0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76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71499"/>
            <a:ext cx="11537626" cy="56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95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" y="1837266"/>
            <a:ext cx="10757417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58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04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12231804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4" y="1943098"/>
            <a:ext cx="11109697" cy="2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3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3" y="1595966"/>
            <a:ext cx="8826901" cy="32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98" y="1375186"/>
            <a:ext cx="10792639" cy="3430730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2904565" cy="5241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0"/>
            <a:ext cx="6828367" cy="68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665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1_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47</Words>
  <Application>Microsoft Macintosh PowerPoint</Application>
  <PresentationFormat>Grand écran</PresentationFormat>
  <Paragraphs>46</Paragraphs>
  <Slides>67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67</vt:i4>
      </vt:variant>
    </vt:vector>
  </HeadingPairs>
  <TitlesOfParts>
    <vt:vector size="76" baseType="lpstr">
      <vt:lpstr>Calibri</vt:lpstr>
      <vt:lpstr>Century Gothic</vt:lpstr>
      <vt:lpstr>Colonna MT</vt:lpstr>
      <vt:lpstr>Gill Sans MT</vt:lpstr>
      <vt:lpstr>Impact</vt:lpstr>
      <vt:lpstr>Arial</vt:lpstr>
      <vt:lpstr>Badge</vt:lpstr>
      <vt:lpstr>1_Badge</vt:lpstr>
      <vt:lpstr>Traînée de condensation</vt:lpstr>
      <vt:lpstr>Énigmes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  <vt:lpstr>ÉNIGME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ÉNIGMES</dc:title>
  <dc:creator>Utilisateur de Microsoft Office</dc:creator>
  <cp:lastModifiedBy>Utilisateur de Microsoft Office</cp:lastModifiedBy>
  <cp:revision>31</cp:revision>
  <dcterms:created xsi:type="dcterms:W3CDTF">2016-12-20T13:40:37Z</dcterms:created>
  <dcterms:modified xsi:type="dcterms:W3CDTF">2016-12-21T22:21:37Z</dcterms:modified>
</cp:coreProperties>
</file>